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48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265" r:id="rId16"/>
    <p:sldId id="266" r:id="rId17"/>
    <p:sldId id="284" r:id="rId18"/>
    <p:sldId id="285" r:id="rId19"/>
    <p:sldId id="286" r:id="rId20"/>
    <p:sldId id="270" r:id="rId21"/>
    <p:sldId id="271" r:id="rId22"/>
    <p:sldId id="272" r:id="rId23"/>
    <p:sldId id="273" r:id="rId24"/>
    <p:sldId id="274" r:id="rId25"/>
    <p:sldId id="287" r:id="rId26"/>
    <p:sldId id="288" r:id="rId27"/>
    <p:sldId id="289" r:id="rId28"/>
    <p:sldId id="29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6" r:id="rId43"/>
    <p:sldId id="317" r:id="rId44"/>
    <p:sldId id="318" r:id="rId45"/>
    <p:sldId id="319" r:id="rId46"/>
    <p:sldId id="2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2AD484-3D65-4D46-A7E7-B43C4D1E39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1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Lớp em đã quyên góp được số thùng là:</a:t>
            </a:r>
          </a:p>
          <a:p>
            <a:pPr algn="ctr"/>
            <a:r>
              <a:rPr lang="en-US" sz="4000"/>
              <a:t>8 + 5 = 13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582</Words>
  <Application>Microsoft Office PowerPoint</Application>
  <PresentationFormat>Widescreen</PresentationFormat>
  <Paragraphs>189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2021-05-08T05:00:00Z</dcterms:created>
  <dcterms:modified xsi:type="dcterms:W3CDTF">2021-05-30T03:01:28Z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